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75" r:id="rId15"/>
    <p:sldId id="376" r:id="rId16"/>
    <p:sldId id="377" r:id="rId17"/>
    <p:sldId id="378" r:id="rId18"/>
    <p:sldId id="384" r:id="rId19"/>
    <p:sldId id="419" r:id="rId20"/>
    <p:sldId id="391" r:id="rId21"/>
    <p:sldId id="390" r:id="rId22"/>
    <p:sldId id="307" r:id="rId23"/>
    <p:sldId id="288" r:id="rId24"/>
    <p:sldId id="348" r:id="rId25"/>
    <p:sldId id="346" r:id="rId26"/>
    <p:sldId id="290" r:id="rId27"/>
    <p:sldId id="291" r:id="rId28"/>
    <p:sldId id="292" r:id="rId29"/>
    <p:sldId id="293" r:id="rId30"/>
    <p:sldId id="294" r:id="rId31"/>
    <p:sldId id="429" r:id="rId32"/>
    <p:sldId id="428" r:id="rId33"/>
    <p:sldId id="345" r:id="rId34"/>
    <p:sldId id="289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299" r:id="rId60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45" d="100"/>
          <a:sy n="45" d="100"/>
        </p:scale>
        <p:origin x="138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10/2/2018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10/2/2018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10/2/2018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10/2/2018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312535"/>
            <a:ext cx="3980815" cy="2298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61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Structure should be 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752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2200" y="3124200"/>
            <a:ext cx="9889364" cy="2357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today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168400" y="2133600"/>
            <a:ext cx="103251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far, we’ve been making CSS changes directly on a single webpage,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element.  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“real world”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="css/styles.css"</a:t>
            </a:r>
            <a:r>
              <a:rPr sz="33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css</a:t>
            </a:r>
            <a:r>
              <a:rPr sz="2900" spc="-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sz="29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 lvl="5"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884170" lvl="6">
              <a:buSzPct val="74137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1821230" y="4267200"/>
            <a:ext cx="2471370" cy="3236509"/>
            <a:chOff x="9010275" y="3733800"/>
            <a:chExt cx="2226050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5515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7943475" y="5233143"/>
              <a:ext cx="31242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file, then delete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Make a style change that only affects a child element, for example: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Only links inside a footer, header, or navigation element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 list that’s inside another list 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7" y="4419600"/>
            <a:ext cx="105632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src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10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lang="en-US" sz="3600" spc="-5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43996</TotalTime>
  <Words>2272</Words>
  <Application>Microsoft Office PowerPoint</Application>
  <PresentationFormat>Custom</PresentationFormat>
  <Paragraphs>486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Office Theme</vt:lpstr>
      <vt:lpstr>PowerPoint Presentation</vt:lpstr>
      <vt:lpstr>today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FILE ORGANIZATION</vt:lpstr>
      <vt:lpstr>FILE ORGANIZATION</vt:lpstr>
      <vt:lpstr>FILE ORGANIZATION</vt:lpstr>
      <vt:lpstr>FILE Naming RULES</vt:lpstr>
      <vt:lpstr>Code organization</vt:lpstr>
      <vt:lpstr>css indentation</vt:lpstr>
      <vt:lpstr>PRACTICE TIME! </vt:lpstr>
      <vt:lpstr>assignment</vt:lpstr>
      <vt:lpstr>PowerPoint Presentation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PowerPoint Presentation</vt:lpstr>
      <vt:lpstr>{ } External Stylesheets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302</cp:revision>
  <dcterms:created xsi:type="dcterms:W3CDTF">2017-02-09T09:48:09Z</dcterms:created>
  <dcterms:modified xsi:type="dcterms:W3CDTF">2018-10-15T19:04:29Z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</Properties>
</file>